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6858000" cx="12192000"/>
  <p:notesSz cx="6858000" cy="9144000"/>
  <p:embeddedFontLst>
    <p:embeddedFont>
      <p:font typeface="Helvetica Neue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HelveticaNeue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HelveticaNeue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HelveticaNeue-boldItalic.fntdata"/><Relationship Id="rId30" Type="http://schemas.openxmlformats.org/officeDocument/2006/relationships/font" Target="fonts/HelveticaNeue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a4e4daa960_0_1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a4e4daa96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4e4daa960_0_1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a4e4daa960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a4e4daa960_0_1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a4e4daa960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a4e4daa960_0_1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a4e4daa960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a4e4daa960_0_1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a4e4daa960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a4e4daa960_0_1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a4e4daa960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a4e4daa960_0_2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a4e4daa960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a4e4daa960_0_2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a4e4daa960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a4e4daa960_0_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a4e4daa96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a4e4daa960_0_2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a4e4daa960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4e4daa960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a4e4daa96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a4e4daa960_0_2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a4e4daa960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a4e4daa960_0_2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a4e4daa960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a4e4daa960_0_2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a4e4daa960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f96ea9030b_0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f96ea9030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a4e4daa960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a4e4daa96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2065e6e8a5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2065e6e8a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a4e4daa960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a4e4daa96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4e4daa960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4e4daa96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a4e4daa960_0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a4e4daa96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a4e4daa960_0_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a4e4daa960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a4e4daa960_0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a4e4daa96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/>
          <p:nvPr/>
        </p:nvSpPr>
        <p:spPr>
          <a:xfrm>
            <a:off x="0" y="13495"/>
            <a:ext cx="12192000" cy="6857999"/>
          </a:xfrm>
          <a:prstGeom prst="rect">
            <a:avLst/>
          </a:prstGeom>
          <a:solidFill>
            <a:srgbClr val="0072BC"/>
          </a:solidFill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/>
          <p:nvPr>
            <p:ph idx="10" type="dt"/>
          </p:nvPr>
        </p:nvSpPr>
        <p:spPr>
          <a:xfrm>
            <a:off x="838200" y="6311900"/>
            <a:ext cx="810986" cy="4095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1" type="ftr"/>
          </p:nvPr>
        </p:nvSpPr>
        <p:spPr>
          <a:xfrm>
            <a:off x="164918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0" y="6272212"/>
            <a:ext cx="12192000" cy="599282"/>
          </a:xfrm>
          <a:prstGeom prst="rect">
            <a:avLst/>
          </a:prstGeom>
          <a:solidFill>
            <a:srgbClr val="1074BA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" name="Google Shape;17;p2"/>
          <p:cNvCxnSpPr/>
          <p:nvPr/>
        </p:nvCxnSpPr>
        <p:spPr>
          <a:xfrm flipH="1" rot="10800000">
            <a:off x="0" y="6235218"/>
            <a:ext cx="12192000" cy="39688"/>
          </a:xfrm>
          <a:prstGeom prst="straightConnector1">
            <a:avLst/>
          </a:prstGeom>
          <a:noFill/>
          <a:ln cap="flat" cmpd="sng" w="12700">
            <a:solidFill>
              <a:srgbClr val="FEF37A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Logo&#10;&#10;Description automatically generated" id="18" name="Google Shape;1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0242" y="1332226"/>
            <a:ext cx="2550097" cy="140466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/>
          <p:nvPr>
            <p:ph idx="1" type="body"/>
          </p:nvPr>
        </p:nvSpPr>
        <p:spPr>
          <a:xfrm>
            <a:off x="831850" y="2311269"/>
            <a:ext cx="10365539" cy="13384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b="1" sz="75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2" type="body"/>
          </p:nvPr>
        </p:nvSpPr>
        <p:spPr>
          <a:xfrm>
            <a:off x="838200" y="3760895"/>
            <a:ext cx="10358438" cy="585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Blue">
  <p:cSld name="Blank - Blu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/>
          <p:nvPr/>
        </p:nvSpPr>
        <p:spPr>
          <a:xfrm>
            <a:off x="0" y="283187"/>
            <a:ext cx="12192000" cy="6857999"/>
          </a:xfrm>
          <a:prstGeom prst="rect">
            <a:avLst/>
          </a:prstGeom>
          <a:solidFill>
            <a:srgbClr val="0072BC"/>
          </a:solidFill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1"/>
          <p:cNvSpPr/>
          <p:nvPr/>
        </p:nvSpPr>
        <p:spPr>
          <a:xfrm>
            <a:off x="0" y="0"/>
            <a:ext cx="12192000" cy="599282"/>
          </a:xfrm>
          <a:prstGeom prst="rect">
            <a:avLst/>
          </a:prstGeom>
          <a:solidFill>
            <a:srgbClr val="1074BA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9" name="Google Shape;79;p11"/>
          <p:cNvCxnSpPr/>
          <p:nvPr/>
        </p:nvCxnSpPr>
        <p:spPr>
          <a:xfrm flipH="1" rot="10800000">
            <a:off x="0" y="573088"/>
            <a:ext cx="12192000" cy="39688"/>
          </a:xfrm>
          <a:prstGeom prst="straightConnector1">
            <a:avLst/>
          </a:prstGeom>
          <a:noFill/>
          <a:ln cap="flat" cmpd="sng" w="12700">
            <a:solidFill>
              <a:srgbClr val="FEF37A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Logo&#10;&#10;Description automatically generated" id="80" name="Google Shape;8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96204" y="5789118"/>
            <a:ext cx="1426392" cy="7856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bg>
      <p:bgPr>
        <a:solidFill>
          <a:srgbClr val="0F497E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20396"/>
            <a:ext cx="12192000" cy="1579803"/>
          </a:xfrm>
          <a:prstGeom prst="rect">
            <a:avLst/>
          </a:prstGeom>
          <a:solidFill>
            <a:srgbClr val="0F497E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" name="Google Shape;23;p3"/>
          <p:cNvCxnSpPr/>
          <p:nvPr/>
        </p:nvCxnSpPr>
        <p:spPr>
          <a:xfrm flipH="1" rot="10800000">
            <a:off x="0" y="1570962"/>
            <a:ext cx="12192000" cy="39688"/>
          </a:xfrm>
          <a:prstGeom prst="straightConnector1">
            <a:avLst/>
          </a:prstGeom>
          <a:noFill/>
          <a:ln cap="flat" cmpd="sng" w="12700">
            <a:solidFill>
              <a:srgbClr val="FEF37A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Logo&#10;&#10;Description automatically generated" id="24" name="Google Shape;2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96204" y="5789118"/>
            <a:ext cx="1426392" cy="78569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/>
          <p:nvPr>
            <p:ph idx="1" type="body"/>
          </p:nvPr>
        </p:nvSpPr>
        <p:spPr>
          <a:xfrm>
            <a:off x="831850" y="1484075"/>
            <a:ext cx="10365539" cy="13384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b="1" sz="75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2" type="body"/>
          </p:nvPr>
        </p:nvSpPr>
        <p:spPr>
          <a:xfrm>
            <a:off x="838200" y="2805685"/>
            <a:ext cx="10358438" cy="585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Main with Header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8200" y="1825625"/>
            <a:ext cx="9617687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55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838200" y="365126"/>
            <a:ext cx="10515600" cy="12811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74BA"/>
              </a:buClr>
              <a:buSzPts val="4400"/>
              <a:buFont typeface="Helvetica Neue"/>
              <a:buNone/>
              <a:defRPr b="1">
                <a:solidFill>
                  <a:srgbClr val="1074B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96205" y="5789118"/>
            <a:ext cx="1426390" cy="785695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>
            <p:ph idx="10" type="dt"/>
          </p:nvPr>
        </p:nvSpPr>
        <p:spPr>
          <a:xfrm>
            <a:off x="116306" y="63696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1" type="ftr"/>
          </p:nvPr>
        </p:nvSpPr>
        <p:spPr>
          <a:xfrm>
            <a:off x="878306" y="63696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9981397" y="6369650"/>
            <a:ext cx="2094297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Two Columns">
  <p:cSld name="Content - Two 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/>
          <p:nvPr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5"/>
          <p:cNvSpPr txBox="1"/>
          <p:nvPr>
            <p:ph type="title"/>
          </p:nvPr>
        </p:nvSpPr>
        <p:spPr>
          <a:xfrm>
            <a:off x="838200" y="353550"/>
            <a:ext cx="10515600" cy="12926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74BA"/>
              </a:buClr>
              <a:buSzPts val="4400"/>
              <a:buFont typeface="Helvetica Neue"/>
              <a:buNone/>
              <a:defRPr b="1">
                <a:solidFill>
                  <a:srgbClr val="1074B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96205" y="5789118"/>
            <a:ext cx="1426390" cy="78569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/>
          <p:nvPr>
            <p:ph idx="10" type="dt"/>
          </p:nvPr>
        </p:nvSpPr>
        <p:spPr>
          <a:xfrm>
            <a:off x="116306" y="63696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878306" y="63696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9981397" y="6369650"/>
            <a:ext cx="2094297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- Two Columns with Headers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6"/>
          <p:cNvSpPr txBox="1"/>
          <p:nvPr>
            <p:ph type="title"/>
          </p:nvPr>
        </p:nvSpPr>
        <p:spPr>
          <a:xfrm>
            <a:off x="839788" y="365125"/>
            <a:ext cx="10515600" cy="12811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74BA"/>
              </a:buClr>
              <a:buSzPts val="4400"/>
              <a:buFont typeface="Helvetica Neue"/>
              <a:buNone/>
              <a:defRPr b="1">
                <a:solidFill>
                  <a:srgbClr val="1074B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F497E"/>
              </a:buClr>
              <a:buSzPts val="2400"/>
              <a:buNone/>
              <a:defRPr b="1" sz="2400">
                <a:solidFill>
                  <a:srgbClr val="0F497E"/>
                </a:solidFill>
              </a:defRPr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F497E"/>
              </a:buClr>
              <a:buSzPts val="2400"/>
              <a:buNone/>
              <a:defRPr b="1" sz="2400">
                <a:solidFill>
                  <a:srgbClr val="0F497E"/>
                </a:solidFill>
              </a:defRPr>
            </a:lvl1pPr>
            <a:lvl2pPr indent="-2286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1" name="Google Shape;5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96205" y="5789118"/>
            <a:ext cx="1426390" cy="78569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 txBox="1"/>
          <p:nvPr>
            <p:ph idx="10" type="dt"/>
          </p:nvPr>
        </p:nvSpPr>
        <p:spPr>
          <a:xfrm>
            <a:off x="116306" y="63696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1" type="ftr"/>
          </p:nvPr>
        </p:nvSpPr>
        <p:spPr>
          <a:xfrm>
            <a:off x="878306" y="63696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2" type="sldNum"/>
          </p:nvPr>
        </p:nvSpPr>
        <p:spPr>
          <a:xfrm>
            <a:off x="9981397" y="6369650"/>
            <a:ext cx="2094297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/>
          <p:nvPr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7"/>
          <p:cNvSpPr txBox="1"/>
          <p:nvPr>
            <p:ph type="title"/>
          </p:nvPr>
        </p:nvSpPr>
        <p:spPr>
          <a:xfrm>
            <a:off x="838200" y="365125"/>
            <a:ext cx="10515600" cy="12811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74BA"/>
              </a:buClr>
              <a:buSzPts val="4400"/>
              <a:buFont typeface="Helvetica Neue"/>
              <a:buNone/>
              <a:defRPr b="1">
                <a:solidFill>
                  <a:srgbClr val="1074B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8" name="Google Shape;5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96205" y="5789118"/>
            <a:ext cx="1426390" cy="78569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7"/>
          <p:cNvSpPr txBox="1"/>
          <p:nvPr>
            <p:ph idx="10" type="dt"/>
          </p:nvPr>
        </p:nvSpPr>
        <p:spPr>
          <a:xfrm>
            <a:off x="116306" y="63696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1" type="ftr"/>
          </p:nvPr>
        </p:nvSpPr>
        <p:spPr>
          <a:xfrm>
            <a:off x="878306" y="63696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9981397" y="6369650"/>
            <a:ext cx="2094297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96205" y="5789118"/>
            <a:ext cx="1426390" cy="7856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Content Left">
  <p:cSld name="Image and Content Left">
    <p:bg>
      <p:bgPr>
        <a:solidFill>
          <a:srgbClr val="0F497E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/>
          <p:nvPr/>
        </p:nvSpPr>
        <p:spPr>
          <a:xfrm>
            <a:off x="0" y="20396"/>
            <a:ext cx="5486400" cy="6837604"/>
          </a:xfrm>
          <a:prstGeom prst="rect">
            <a:avLst/>
          </a:prstGeom>
          <a:solidFill>
            <a:srgbClr val="0F497E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/>
          <p:nvPr>
            <p:ph idx="1" type="body"/>
          </p:nvPr>
        </p:nvSpPr>
        <p:spPr>
          <a:xfrm>
            <a:off x="0" y="1"/>
            <a:ext cx="54864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9"/>
          <p:cNvSpPr txBox="1"/>
          <p:nvPr>
            <p:ph idx="2" type="body"/>
          </p:nvPr>
        </p:nvSpPr>
        <p:spPr>
          <a:xfrm>
            <a:off x="5867399" y="1825625"/>
            <a:ext cx="5868728" cy="39100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Logo&#10;&#10;Description automatically generated" id="68" name="Google Shape;6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96204" y="5789118"/>
            <a:ext cx="1426392" cy="78569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 txBox="1"/>
          <p:nvPr>
            <p:ph idx="3" type="body"/>
          </p:nvPr>
        </p:nvSpPr>
        <p:spPr>
          <a:xfrm>
            <a:off x="5867397" y="783432"/>
            <a:ext cx="5868729" cy="585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b="1" sz="4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Content Right">
  <p:cSld name="Image and Content Right">
    <p:bg>
      <p:bgPr>
        <a:solidFill>
          <a:srgbClr val="0F497E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/>
          <p:nvPr/>
        </p:nvSpPr>
        <p:spPr>
          <a:xfrm>
            <a:off x="6705600" y="20396"/>
            <a:ext cx="5486400" cy="6837604"/>
          </a:xfrm>
          <a:prstGeom prst="rect">
            <a:avLst/>
          </a:prstGeom>
          <a:solidFill>
            <a:srgbClr val="0F497E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6705600" y="1"/>
            <a:ext cx="54864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2" type="body"/>
          </p:nvPr>
        </p:nvSpPr>
        <p:spPr>
          <a:xfrm>
            <a:off x="516520" y="1825625"/>
            <a:ext cx="5672560" cy="39100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Logo&#10;&#10;Description automatically generated" id="74" name="Google Shape;7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96204" y="5789118"/>
            <a:ext cx="1426392" cy="78569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0"/>
          <p:cNvSpPr txBox="1"/>
          <p:nvPr>
            <p:ph idx="3" type="body"/>
          </p:nvPr>
        </p:nvSpPr>
        <p:spPr>
          <a:xfrm>
            <a:off x="516521" y="783432"/>
            <a:ext cx="5672560" cy="5857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b="1" sz="4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Helvetica Neue"/>
              <a:buNone/>
              <a:defRPr b="0" i="0" sz="4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55600" lvl="2" marL="13716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116306" y="63696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878306" y="63696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9981397" y="6369650"/>
            <a:ext cx="2094297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3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Relationship Id="rId4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32.png"/><Relationship Id="rId5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3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28.png"/><Relationship Id="rId5" Type="http://schemas.openxmlformats.org/officeDocument/2006/relationships/image" Target="../media/image39.png"/><Relationship Id="rId6" Type="http://schemas.openxmlformats.org/officeDocument/2006/relationships/image" Target="../media/image31.png"/><Relationship Id="rId7" Type="http://schemas.openxmlformats.org/officeDocument/2006/relationships/image" Target="../media/image4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1.png"/><Relationship Id="rId4" Type="http://schemas.openxmlformats.org/officeDocument/2006/relationships/image" Target="../media/image33.png"/><Relationship Id="rId5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3.png"/><Relationship Id="rId4" Type="http://schemas.openxmlformats.org/officeDocument/2006/relationships/image" Target="../media/image4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unity.com/download" TargetMode="External"/><Relationship Id="rId4" Type="http://schemas.openxmlformats.org/officeDocument/2006/relationships/image" Target="../media/image12.png"/><Relationship Id="rId5" Type="http://schemas.openxmlformats.org/officeDocument/2006/relationships/image" Target="../media/image3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5.png"/><Relationship Id="rId4" Type="http://schemas.openxmlformats.org/officeDocument/2006/relationships/image" Target="../media/image3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5.png"/><Relationship Id="rId4" Type="http://schemas.openxmlformats.org/officeDocument/2006/relationships/image" Target="../media/image4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4.png"/><Relationship Id="rId4" Type="http://schemas.openxmlformats.org/officeDocument/2006/relationships/image" Target="../media/image3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meta.com/quest/setup/?srsltid=AfmBOooTrnRrEWUHpXAz-oaZxOFqYCj2xr4qPB_6RkAHrVCnPEsVp8rs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idx="1" type="body"/>
          </p:nvPr>
        </p:nvSpPr>
        <p:spPr>
          <a:xfrm>
            <a:off x="418900" y="2549050"/>
            <a:ext cx="11130900" cy="13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</a:pPr>
            <a:r>
              <a:rPr lang="en-US" sz="4800" u="sng">
                <a:solidFill>
                  <a:srgbClr val="FEF37A"/>
                </a:solidFill>
              </a:rPr>
              <a:t>COESC AI+AR/VR Day 1 Tutorial </a:t>
            </a:r>
            <a:endParaRPr sz="4800" u="sng">
              <a:solidFill>
                <a:srgbClr val="FEF37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</a:pPr>
            <a:r>
              <a:rPr lang="en-US" sz="4800" u="sng">
                <a:solidFill>
                  <a:srgbClr val="FEF37A"/>
                </a:solidFill>
              </a:rPr>
              <a:t>Spring 2025</a:t>
            </a:r>
            <a:endParaRPr sz="4800">
              <a:solidFill>
                <a:srgbClr val="FEF37A"/>
              </a:solidFill>
            </a:endParaRPr>
          </a:p>
        </p:txBody>
      </p:sp>
      <p:sp>
        <p:nvSpPr>
          <p:cNvPr id="86" name="Google Shape;86;p12"/>
          <p:cNvSpPr txBox="1"/>
          <p:nvPr>
            <p:ph idx="2" type="body"/>
          </p:nvPr>
        </p:nvSpPr>
        <p:spPr>
          <a:xfrm>
            <a:off x="1323775" y="6272095"/>
            <a:ext cx="10358400" cy="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0000"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"/>
              <a:buNone/>
            </a:pPr>
            <a:r>
              <a:rPr b="1" lang="en-US" sz="7500"/>
              <a:t>Luke Miller</a:t>
            </a:r>
            <a:endParaRPr/>
          </a:p>
        </p:txBody>
      </p:sp>
      <p:sp>
        <p:nvSpPr>
          <p:cNvPr id="87" name="Google Shape;87;p12"/>
          <p:cNvSpPr txBox="1"/>
          <p:nvPr/>
        </p:nvSpPr>
        <p:spPr>
          <a:xfrm>
            <a:off x="189050" y="4600575"/>
            <a:ext cx="11716500" cy="11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CFE2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Adding Android Modules to Unity Editor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(Not for COESC Computers)</a:t>
            </a:r>
            <a:endParaRPr/>
          </a:p>
        </p:txBody>
      </p:sp>
      <p:sp>
        <p:nvSpPr>
          <p:cNvPr id="175" name="Google Shape;175;p21"/>
          <p:cNvSpPr txBox="1"/>
          <p:nvPr>
            <p:ph idx="1" type="body"/>
          </p:nvPr>
        </p:nvSpPr>
        <p:spPr>
          <a:xfrm>
            <a:off x="838200" y="1966350"/>
            <a:ext cx="554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In Unity Hub: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Select Installs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Click the Gear Icon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Select "Add Modules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Select "Android Build Support"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Continue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Agree to terms and Install</a:t>
            </a:r>
            <a:endParaRPr sz="2500"/>
          </a:p>
        </p:txBody>
      </p:sp>
      <p:cxnSp>
        <p:nvCxnSpPr>
          <p:cNvPr id="176" name="Google Shape;176;p21"/>
          <p:cNvCxnSpPr/>
          <p:nvPr/>
        </p:nvCxnSpPr>
        <p:spPr>
          <a:xfrm>
            <a:off x="4350025" y="2203825"/>
            <a:ext cx="1006500" cy="3246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77" name="Google Shape;17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0775" y="1646250"/>
            <a:ext cx="5090999" cy="21891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8" name="Google Shape;178;p21"/>
          <p:cNvCxnSpPr/>
          <p:nvPr/>
        </p:nvCxnSpPr>
        <p:spPr>
          <a:xfrm flipH="1">
            <a:off x="10259725" y="2919050"/>
            <a:ext cx="639600" cy="315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" name="Google Shape;179;p21"/>
          <p:cNvCxnSpPr/>
          <p:nvPr/>
        </p:nvCxnSpPr>
        <p:spPr>
          <a:xfrm flipH="1" rot="10800000">
            <a:off x="7629650" y="3188850"/>
            <a:ext cx="1017600" cy="844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80" name="Google Shape;18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2225" y="4033050"/>
            <a:ext cx="3889401" cy="2520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1" name="Google Shape;181;p21"/>
          <p:cNvCxnSpPr/>
          <p:nvPr/>
        </p:nvCxnSpPr>
        <p:spPr>
          <a:xfrm flipH="1" rot="10800000">
            <a:off x="5419850" y="5551050"/>
            <a:ext cx="1017600" cy="844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Switch Platform to Android</a:t>
            </a:r>
            <a:endParaRPr/>
          </a:p>
        </p:txBody>
      </p:sp>
      <p:sp>
        <p:nvSpPr>
          <p:cNvPr id="187" name="Google Shape;187;p22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 Build Profiles: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Android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Switch Platform</a:t>
            </a:r>
            <a:endParaRPr/>
          </a:p>
        </p:txBody>
      </p:sp>
      <p:sp>
        <p:nvSpPr>
          <p:cNvPr id="188" name="Google Shape;188;p22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6198" y="1739675"/>
            <a:ext cx="5672425" cy="3091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0" name="Google Shape;190;p22"/>
          <p:cNvCxnSpPr/>
          <p:nvPr/>
        </p:nvCxnSpPr>
        <p:spPr>
          <a:xfrm>
            <a:off x="5013300" y="2582675"/>
            <a:ext cx="1006500" cy="3246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22"/>
          <p:cNvCxnSpPr/>
          <p:nvPr/>
        </p:nvCxnSpPr>
        <p:spPr>
          <a:xfrm>
            <a:off x="8824175" y="1415075"/>
            <a:ext cx="1728000" cy="10161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Install XR Plugin Management</a:t>
            </a:r>
            <a:endParaRPr/>
          </a:p>
        </p:txBody>
      </p:sp>
      <p:sp>
        <p:nvSpPr>
          <p:cNvPr id="197" name="Google Shape;197;p23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 Build Profiles: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Player Settings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 Player Settings: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Scroll down and select XR Plugin Management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Install</a:t>
            </a:r>
            <a:endParaRPr/>
          </a:p>
        </p:txBody>
      </p:sp>
      <p:sp>
        <p:nvSpPr>
          <p:cNvPr id="198" name="Google Shape;198;p23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3074" y="1739675"/>
            <a:ext cx="4005550" cy="2182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23"/>
          <p:cNvCxnSpPr/>
          <p:nvPr/>
        </p:nvCxnSpPr>
        <p:spPr>
          <a:xfrm>
            <a:off x="5013300" y="5935475"/>
            <a:ext cx="1006500" cy="3246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" name="Google Shape;201;p23"/>
          <p:cNvCxnSpPr/>
          <p:nvPr/>
        </p:nvCxnSpPr>
        <p:spPr>
          <a:xfrm>
            <a:off x="5620325" y="2042875"/>
            <a:ext cx="3687000" cy="744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02" name="Google Shape;20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9801" y="3242800"/>
            <a:ext cx="4945201" cy="310151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3" name="Google Shape;203;p23"/>
          <p:cNvCxnSpPr/>
          <p:nvPr/>
        </p:nvCxnSpPr>
        <p:spPr>
          <a:xfrm flipH="1" rot="10800000">
            <a:off x="7391525" y="4238775"/>
            <a:ext cx="1060800" cy="24786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Configure XR</a:t>
            </a:r>
            <a:endParaRPr/>
          </a:p>
        </p:txBody>
      </p:sp>
      <p:sp>
        <p:nvSpPr>
          <p:cNvPr id="209" name="Google Shape;209;p24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PC tab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Open XR - Unity will install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After Installation, select warning.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 the new, Project Validation </a:t>
            </a:r>
            <a:br>
              <a:rPr lang="en-US"/>
            </a:br>
            <a:r>
              <a:rPr lang="en-US"/>
              <a:t>Window, Select Fix All</a:t>
            </a:r>
            <a:endParaRPr/>
          </a:p>
        </p:txBody>
      </p:sp>
      <p:sp>
        <p:nvSpPr>
          <p:cNvPr id="210" name="Google Shape;210;p24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575" y="547797"/>
            <a:ext cx="5698226" cy="334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1100" y="2930600"/>
            <a:ext cx="5016500" cy="2927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24"/>
          <p:cNvCxnSpPr/>
          <p:nvPr/>
        </p:nvCxnSpPr>
        <p:spPr>
          <a:xfrm flipH="1" rot="10800000">
            <a:off x="3455550" y="1283825"/>
            <a:ext cx="3773700" cy="5418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24"/>
          <p:cNvCxnSpPr/>
          <p:nvPr/>
        </p:nvCxnSpPr>
        <p:spPr>
          <a:xfrm flipH="1" rot="10800000">
            <a:off x="4869575" y="2387875"/>
            <a:ext cx="1396200" cy="216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24"/>
          <p:cNvCxnSpPr/>
          <p:nvPr/>
        </p:nvCxnSpPr>
        <p:spPr>
          <a:xfrm flipH="1" rot="10800000">
            <a:off x="4717175" y="2431075"/>
            <a:ext cx="2133300" cy="4356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Google Shape;216;p24"/>
          <p:cNvCxnSpPr/>
          <p:nvPr/>
        </p:nvCxnSpPr>
        <p:spPr>
          <a:xfrm>
            <a:off x="3802775" y="3552475"/>
            <a:ext cx="5753400" cy="697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Add Interaction Profile</a:t>
            </a:r>
            <a:endParaRPr/>
          </a:p>
        </p:txBody>
      </p:sp>
      <p:sp>
        <p:nvSpPr>
          <p:cNvPr id="222" name="Google Shape;222;p25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You will still have to add an </a:t>
            </a:r>
            <a:br>
              <a:rPr lang="en-US"/>
            </a:br>
            <a:r>
              <a:rPr lang="en-US"/>
              <a:t>an interaction profile, select edit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 the new Window, Click the Plus under the Interaction Profiles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the "Meta Quest Pro Touch Controller Profile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the Android Tab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add the Meta Quest Pro </a:t>
            </a:r>
            <a:br>
              <a:rPr lang="en-US"/>
            </a:br>
            <a:r>
              <a:rPr lang="en-US"/>
              <a:t>Touch Controller Profile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Meta Quest Support</a:t>
            </a:r>
            <a:endParaRPr/>
          </a:p>
        </p:txBody>
      </p:sp>
      <p:sp>
        <p:nvSpPr>
          <p:cNvPr id="223" name="Google Shape;223;p25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4" name="Google Shape;2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5050" y="2387834"/>
            <a:ext cx="5175900" cy="2715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6425" y="706588"/>
            <a:ext cx="4591051" cy="21015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" name="Google Shape;226;p25"/>
          <p:cNvCxnSpPr/>
          <p:nvPr/>
        </p:nvCxnSpPr>
        <p:spPr>
          <a:xfrm flipH="1" rot="10800000">
            <a:off x="4815450" y="2008925"/>
            <a:ext cx="6299400" cy="3789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7" name="Google Shape;227;p25"/>
          <p:cNvCxnSpPr/>
          <p:nvPr/>
        </p:nvCxnSpPr>
        <p:spPr>
          <a:xfrm>
            <a:off x="6060200" y="3177975"/>
            <a:ext cx="4004700" cy="6171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8" name="Google Shape;228;p25"/>
          <p:cNvCxnSpPr/>
          <p:nvPr/>
        </p:nvCxnSpPr>
        <p:spPr>
          <a:xfrm>
            <a:off x="5995250" y="3762450"/>
            <a:ext cx="4232400" cy="5955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9" name="Google Shape;22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1124" y="4660850"/>
            <a:ext cx="4771650" cy="1960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0" name="Google Shape;230;p25"/>
          <p:cNvCxnSpPr/>
          <p:nvPr/>
        </p:nvCxnSpPr>
        <p:spPr>
          <a:xfrm>
            <a:off x="3785450" y="4448250"/>
            <a:ext cx="3681900" cy="7863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1" name="Google Shape;231;p25"/>
          <p:cNvCxnSpPr/>
          <p:nvPr/>
        </p:nvCxnSpPr>
        <p:spPr>
          <a:xfrm>
            <a:off x="3785450" y="5438850"/>
            <a:ext cx="4515300" cy="8565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2" name="Google Shape;232;p25"/>
          <p:cNvCxnSpPr/>
          <p:nvPr/>
        </p:nvCxnSpPr>
        <p:spPr>
          <a:xfrm>
            <a:off x="4263425" y="5894750"/>
            <a:ext cx="1980900" cy="5304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Install XR Interaction Toolkit</a:t>
            </a:r>
            <a:endParaRPr/>
          </a:p>
        </p:txBody>
      </p:sp>
      <p:pic>
        <p:nvPicPr>
          <p:cNvPr id="238" name="Google Shape;2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3400" y="1646250"/>
            <a:ext cx="4696769" cy="2497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26"/>
          <p:cNvCxnSpPr/>
          <p:nvPr/>
        </p:nvCxnSpPr>
        <p:spPr>
          <a:xfrm flipH="1" rot="10800000">
            <a:off x="2952025" y="1770875"/>
            <a:ext cx="6355200" cy="2853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0" name="Google Shape;240;p26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Window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Package Manager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Unity Registry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Scroll down and select </a:t>
            </a:r>
            <a:br>
              <a:rPr lang="en-US"/>
            </a:br>
            <a:r>
              <a:rPr lang="en-US"/>
              <a:t>XR Interaction Toolkit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br>
              <a:rPr lang="en-US"/>
            </a:br>
            <a:br>
              <a:rPr lang="en-U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Install</a:t>
            </a:r>
            <a:endParaRPr/>
          </a:p>
        </p:txBody>
      </p:sp>
      <p:cxnSp>
        <p:nvCxnSpPr>
          <p:cNvPr id="241" name="Google Shape;241;p26"/>
          <p:cNvCxnSpPr/>
          <p:nvPr/>
        </p:nvCxnSpPr>
        <p:spPr>
          <a:xfrm>
            <a:off x="4057775" y="2441950"/>
            <a:ext cx="5498700" cy="13530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2" name="Google Shape;242;p26"/>
          <p:cNvCxnSpPr/>
          <p:nvPr/>
        </p:nvCxnSpPr>
        <p:spPr>
          <a:xfrm>
            <a:off x="3668125" y="2853250"/>
            <a:ext cx="2121300" cy="9957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3" name="Google Shape;243;p26"/>
          <p:cNvCxnSpPr/>
          <p:nvPr/>
        </p:nvCxnSpPr>
        <p:spPr>
          <a:xfrm>
            <a:off x="3678950" y="3740800"/>
            <a:ext cx="2359500" cy="14937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4" name="Google Shape;24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9475" y="3095325"/>
            <a:ext cx="2665653" cy="2409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5" name="Google Shape;245;p26"/>
          <p:cNvCxnSpPr/>
          <p:nvPr/>
        </p:nvCxnSpPr>
        <p:spPr>
          <a:xfrm flipH="1" rot="10800000">
            <a:off x="2141950" y="4141250"/>
            <a:ext cx="5834100" cy="12015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7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Import XR Samples</a:t>
            </a:r>
            <a:endParaRPr/>
          </a:p>
        </p:txBody>
      </p:sp>
      <p:sp>
        <p:nvSpPr>
          <p:cNvPr id="251" name="Google Shape;251;p27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 the same Window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Samples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Import Starter Assets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XR Device Simulator is also</a:t>
            </a:r>
            <a:br>
              <a:rPr lang="en-US"/>
            </a:br>
            <a:r>
              <a:rPr lang="en-US"/>
              <a:t>useful, but not required here</a:t>
            </a:r>
            <a:endParaRPr/>
          </a:p>
        </p:txBody>
      </p:sp>
      <p:pic>
        <p:nvPicPr>
          <p:cNvPr id="252" name="Google Shape;2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8435" y="1825620"/>
            <a:ext cx="7401165" cy="44994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3" name="Google Shape;253;p27"/>
          <p:cNvCxnSpPr/>
          <p:nvPr/>
        </p:nvCxnSpPr>
        <p:spPr>
          <a:xfrm>
            <a:off x="3038625" y="2392400"/>
            <a:ext cx="7448400" cy="13485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4" name="Google Shape;254;p27"/>
          <p:cNvCxnSpPr/>
          <p:nvPr/>
        </p:nvCxnSpPr>
        <p:spPr>
          <a:xfrm>
            <a:off x="3676775" y="2899150"/>
            <a:ext cx="7838700" cy="12423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8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the Demo Scene</a:t>
            </a:r>
            <a:endParaRPr/>
          </a:p>
        </p:txBody>
      </p:sp>
      <p:sp>
        <p:nvSpPr>
          <p:cNvPr id="260" name="Google Shape;260;p28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On the main page of the Unity Editor, in the Projects Window, select Assets,</a:t>
            </a:r>
            <a:br>
              <a:rPr lang="en-US"/>
            </a:br>
            <a:r>
              <a:rPr lang="en-US"/>
              <a:t>then Samples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XR Interaction Toolkit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3.0.7 (or something similar)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Starter Assets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Double click</a:t>
            </a:r>
            <a:br>
              <a:rPr lang="en-US"/>
            </a:br>
            <a:r>
              <a:rPr lang="en-US"/>
              <a:t>Demo Scene</a:t>
            </a:r>
            <a:endParaRPr/>
          </a:p>
        </p:txBody>
      </p:sp>
      <p:sp>
        <p:nvSpPr>
          <p:cNvPr id="261" name="Google Shape;261;p28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4748" y="660250"/>
            <a:ext cx="3537500" cy="2864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28"/>
          <p:cNvCxnSpPr/>
          <p:nvPr/>
        </p:nvCxnSpPr>
        <p:spPr>
          <a:xfrm flipH="1" rot="10800000">
            <a:off x="2475775" y="1705800"/>
            <a:ext cx="6907500" cy="1141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64" name="Google Shape;26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3138" y="2066500"/>
            <a:ext cx="2962275" cy="2228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5" name="Google Shape;265;p28"/>
          <p:cNvCxnSpPr/>
          <p:nvPr/>
        </p:nvCxnSpPr>
        <p:spPr>
          <a:xfrm flipH="1" rot="10800000">
            <a:off x="4304575" y="3048000"/>
            <a:ext cx="5435700" cy="256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66" name="Google Shape;26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6913" y="3304200"/>
            <a:ext cx="3095625" cy="18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62163" y="4184538"/>
            <a:ext cx="3209925" cy="2619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8" name="Google Shape;268;p28"/>
          <p:cNvCxnSpPr/>
          <p:nvPr/>
        </p:nvCxnSpPr>
        <p:spPr>
          <a:xfrm>
            <a:off x="4835800" y="3673075"/>
            <a:ext cx="3724800" cy="4575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69" name="Google Shape;269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86150" y="4295350"/>
            <a:ext cx="2824850" cy="2564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0" name="Google Shape;270;p28"/>
          <p:cNvCxnSpPr/>
          <p:nvPr/>
        </p:nvCxnSpPr>
        <p:spPr>
          <a:xfrm>
            <a:off x="3613575" y="4130575"/>
            <a:ext cx="3777900" cy="898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1" name="Google Shape;271;p28"/>
          <p:cNvCxnSpPr/>
          <p:nvPr/>
        </p:nvCxnSpPr>
        <p:spPr>
          <a:xfrm>
            <a:off x="2791400" y="4942250"/>
            <a:ext cx="2738400" cy="7578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Turn on Link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 Headset</a:t>
            </a:r>
            <a:endParaRPr/>
          </a:p>
        </p:txBody>
      </p:sp>
      <p:sp>
        <p:nvSpPr>
          <p:cNvPr id="277" name="Google Shape;277;p29"/>
          <p:cNvSpPr txBox="1"/>
          <p:nvPr>
            <p:ph idx="1" type="body"/>
          </p:nvPr>
        </p:nvSpPr>
        <p:spPr>
          <a:xfrm>
            <a:off x="838200" y="1966350"/>
            <a:ext cx="554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Click on Quick Settings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Select Link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Click Enable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Launch</a:t>
            </a:r>
            <a:endParaRPr sz="2500"/>
          </a:p>
        </p:txBody>
      </p:sp>
      <p:pic>
        <p:nvPicPr>
          <p:cNvPr id="278" name="Google Shape;2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9250" y="3725300"/>
            <a:ext cx="3659747" cy="278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0985" y="3903150"/>
            <a:ext cx="3972238" cy="2642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1075" y="640475"/>
            <a:ext cx="4372724" cy="351400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1" name="Google Shape;281;p29"/>
          <p:cNvCxnSpPr/>
          <p:nvPr/>
        </p:nvCxnSpPr>
        <p:spPr>
          <a:xfrm>
            <a:off x="5443275" y="3520950"/>
            <a:ext cx="2403000" cy="382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2" name="Google Shape;282;p29"/>
          <p:cNvCxnSpPr/>
          <p:nvPr/>
        </p:nvCxnSpPr>
        <p:spPr>
          <a:xfrm rot="10800000">
            <a:off x="10876725" y="2615250"/>
            <a:ext cx="909300" cy="15477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3" name="Google Shape;283;p29"/>
          <p:cNvCxnSpPr/>
          <p:nvPr/>
        </p:nvCxnSpPr>
        <p:spPr>
          <a:xfrm>
            <a:off x="3919275" y="5044950"/>
            <a:ext cx="2403000" cy="382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4" name="Google Shape;284;p29"/>
          <p:cNvCxnSpPr/>
          <p:nvPr/>
        </p:nvCxnSpPr>
        <p:spPr>
          <a:xfrm flipH="1">
            <a:off x="11147550" y="3199625"/>
            <a:ext cx="1017300" cy="2500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0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 Scene</a:t>
            </a:r>
            <a:endParaRPr/>
          </a:p>
        </p:txBody>
      </p:sp>
      <p:sp>
        <p:nvSpPr>
          <p:cNvPr id="290" name="Google Shape;290;p30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Peek under headset and press play to text the scene.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Text out the scene, interact with objects, have fun.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Press Stop in Unity when done</a:t>
            </a:r>
            <a:endParaRPr/>
          </a:p>
        </p:txBody>
      </p:sp>
      <p:sp>
        <p:nvSpPr>
          <p:cNvPr id="291" name="Google Shape;291;p30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2" name="Google Shape;2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2213" y="3447200"/>
            <a:ext cx="4981575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9795" y="209970"/>
            <a:ext cx="5060675" cy="2743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4" name="Google Shape;294;p30"/>
          <p:cNvCxnSpPr/>
          <p:nvPr/>
        </p:nvCxnSpPr>
        <p:spPr>
          <a:xfrm flipH="1" rot="10800000">
            <a:off x="5778775" y="461275"/>
            <a:ext cx="3734100" cy="15369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5" name="Google Shape;295;p30"/>
          <p:cNvCxnSpPr/>
          <p:nvPr/>
        </p:nvCxnSpPr>
        <p:spPr>
          <a:xfrm>
            <a:off x="4241800" y="2972325"/>
            <a:ext cx="4578300" cy="12774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Install UnityHub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(Not for COESC Computers)</a:t>
            </a:r>
            <a:endParaRPr/>
          </a:p>
        </p:txBody>
      </p:sp>
      <p:sp>
        <p:nvSpPr>
          <p:cNvPr id="93" name="Google Shape;93;p13"/>
          <p:cNvSpPr txBox="1"/>
          <p:nvPr>
            <p:ph idx="1" type="body"/>
          </p:nvPr>
        </p:nvSpPr>
        <p:spPr>
          <a:xfrm>
            <a:off x="410150" y="1825625"/>
            <a:ext cx="5855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93700" lvl="0" marL="457200" rtl="0" algn="l">
              <a:spcBef>
                <a:spcPts val="100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Included for your reference - Unity already installed for this course.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Go to </a:t>
            </a:r>
            <a:r>
              <a:rPr lang="en-US" sz="2600" u="sng">
                <a:solidFill>
                  <a:schemeClr val="hlink"/>
                </a:solidFill>
                <a:hlinkClick r:id="rId3"/>
              </a:rPr>
              <a:t>https://unity.com/download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Click Download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Run UnityHubSetup.exe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/>
              <a:t>If necessary, allow access. Agree to terms, and Install</a:t>
            </a:r>
            <a:endParaRPr sz="2600"/>
          </a:p>
        </p:txBody>
      </p:sp>
      <p:sp>
        <p:nvSpPr>
          <p:cNvPr id="94" name="Google Shape;94;p13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t/>
            </a:r>
            <a:endParaRPr sz="2900"/>
          </a:p>
        </p:txBody>
      </p:sp>
      <p:pic>
        <p:nvPicPr>
          <p:cNvPr id="95" name="Google Shape;9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5850" y="2065213"/>
            <a:ext cx="4705501" cy="2727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13"/>
          <p:cNvCxnSpPr/>
          <p:nvPr/>
        </p:nvCxnSpPr>
        <p:spPr>
          <a:xfrm flipH="1" rot="10800000">
            <a:off x="6049375" y="3257475"/>
            <a:ext cx="1039200" cy="540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7" name="Google Shape;9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4325" y="4285663"/>
            <a:ext cx="3905250" cy="166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1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Setup for Deployment</a:t>
            </a:r>
            <a:endParaRPr/>
          </a:p>
        </p:txBody>
      </p:sp>
      <p:sp>
        <p:nvSpPr>
          <p:cNvPr id="301" name="Google Shape;301;p31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 Unity, Select File, Build Profiles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Ensure Android is Active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Default Device, and change to Oculus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Open Scene List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Deselect the Sample Scene Unity started</a:t>
            </a:r>
            <a:br>
              <a:rPr lang="en-US"/>
            </a:br>
            <a:r>
              <a:rPr lang="en-US"/>
              <a:t>us with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the Demo Scene we added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Player Settings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Under Other Settings, Scroll Down to "Minimum API Level", Select API Level 29</a:t>
            </a:r>
            <a:endParaRPr/>
          </a:p>
        </p:txBody>
      </p:sp>
      <p:sp>
        <p:nvSpPr>
          <p:cNvPr id="302" name="Google Shape;302;p31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0425" y="353550"/>
            <a:ext cx="4331574" cy="2663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4" name="Google Shape;304;p31"/>
          <p:cNvCxnSpPr/>
          <p:nvPr/>
        </p:nvCxnSpPr>
        <p:spPr>
          <a:xfrm flipH="1" rot="10800000">
            <a:off x="5778775" y="1197175"/>
            <a:ext cx="2110800" cy="8010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5" name="Google Shape;305;p31"/>
          <p:cNvCxnSpPr/>
          <p:nvPr/>
        </p:nvCxnSpPr>
        <p:spPr>
          <a:xfrm flipH="1" rot="10800000">
            <a:off x="4221000" y="1316175"/>
            <a:ext cx="5194500" cy="12024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6" name="Google Shape;306;p31"/>
          <p:cNvCxnSpPr/>
          <p:nvPr/>
        </p:nvCxnSpPr>
        <p:spPr>
          <a:xfrm flipH="1" rot="10800000">
            <a:off x="2248550" y="2604250"/>
            <a:ext cx="8877300" cy="6945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31"/>
          <p:cNvCxnSpPr/>
          <p:nvPr/>
        </p:nvCxnSpPr>
        <p:spPr>
          <a:xfrm flipH="1" rot="10800000">
            <a:off x="3949550" y="2074050"/>
            <a:ext cx="7663200" cy="15477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08" name="Google Shape;30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9050" y="2887575"/>
            <a:ext cx="5339075" cy="2728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9" name="Google Shape;309;p31"/>
          <p:cNvCxnSpPr/>
          <p:nvPr/>
        </p:nvCxnSpPr>
        <p:spPr>
          <a:xfrm>
            <a:off x="5064400" y="4141300"/>
            <a:ext cx="3344700" cy="2490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0" name="Google Shape;310;p31"/>
          <p:cNvCxnSpPr/>
          <p:nvPr/>
        </p:nvCxnSpPr>
        <p:spPr>
          <a:xfrm flipH="1" rot="10800000">
            <a:off x="4999450" y="4606625"/>
            <a:ext cx="3366300" cy="2274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1" name="Google Shape;311;p31"/>
          <p:cNvCxnSpPr/>
          <p:nvPr/>
        </p:nvCxnSpPr>
        <p:spPr>
          <a:xfrm flipH="1" rot="10800000">
            <a:off x="5270050" y="3384425"/>
            <a:ext cx="3572100" cy="1720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2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Setup for Deployment</a:t>
            </a:r>
            <a:endParaRPr/>
          </a:p>
        </p:txBody>
      </p:sp>
      <p:sp>
        <p:nvSpPr>
          <p:cNvPr id="317" name="Google Shape;317;p32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Android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Click Build and Run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Name the Build and save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If you get an error about input</a:t>
            </a:r>
            <a:br>
              <a:rPr lang="en-US"/>
            </a:br>
            <a:r>
              <a:rPr lang="en-US"/>
              <a:t>handling, just click yes to ignore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After building, It should automatically run. Test it and exit.</a:t>
            </a:r>
            <a:endParaRPr/>
          </a:p>
        </p:txBody>
      </p:sp>
      <p:sp>
        <p:nvSpPr>
          <p:cNvPr id="318" name="Google Shape;318;p32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0949" y="353549"/>
            <a:ext cx="5124300" cy="31509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0" name="Google Shape;320;p32"/>
          <p:cNvCxnSpPr/>
          <p:nvPr/>
        </p:nvCxnSpPr>
        <p:spPr>
          <a:xfrm flipH="1" rot="10800000">
            <a:off x="2975400" y="1532650"/>
            <a:ext cx="6018000" cy="4980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1" name="Google Shape;321;p32"/>
          <p:cNvCxnSpPr/>
          <p:nvPr/>
        </p:nvCxnSpPr>
        <p:spPr>
          <a:xfrm flipH="1" rot="10800000">
            <a:off x="3475275" y="1240450"/>
            <a:ext cx="8094300" cy="11469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22" name="Google Shape;32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3184" y="2387344"/>
            <a:ext cx="4691285" cy="2563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3" name="Google Shape;323;p32"/>
          <p:cNvCxnSpPr/>
          <p:nvPr/>
        </p:nvCxnSpPr>
        <p:spPr>
          <a:xfrm>
            <a:off x="3984875" y="2886125"/>
            <a:ext cx="6513000" cy="19263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3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 while Link </a:t>
            </a:r>
            <a:br>
              <a:rPr lang="en-US"/>
            </a:br>
            <a:r>
              <a:rPr lang="en-US"/>
              <a:t>disconnected</a:t>
            </a:r>
            <a:endParaRPr/>
          </a:p>
        </p:txBody>
      </p:sp>
      <p:sp>
        <p:nvSpPr>
          <p:cNvPr id="329" name="Google Shape;329;p33"/>
          <p:cNvSpPr txBox="1"/>
          <p:nvPr>
            <p:ph idx="1" type="body"/>
          </p:nvPr>
        </p:nvSpPr>
        <p:spPr>
          <a:xfrm>
            <a:off x="578425" y="19663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Game will likely be in task bar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If not: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Open your Applications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Source,   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Select Unknown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Open App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Test the App</a:t>
            </a:r>
            <a:endParaRPr/>
          </a:p>
        </p:txBody>
      </p:sp>
      <p:sp>
        <p:nvSpPr>
          <p:cNvPr id="330" name="Google Shape;330;p33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1" name="Google Shape;33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5075" y="223050"/>
            <a:ext cx="4898775" cy="3948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2" name="Google Shape;332;p33"/>
          <p:cNvCxnSpPr/>
          <p:nvPr/>
        </p:nvCxnSpPr>
        <p:spPr>
          <a:xfrm>
            <a:off x="4188300" y="2257975"/>
            <a:ext cx="6114900" cy="16020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3" name="Google Shape;333;p33"/>
          <p:cNvCxnSpPr/>
          <p:nvPr/>
        </p:nvCxnSpPr>
        <p:spPr>
          <a:xfrm>
            <a:off x="3984875" y="2886125"/>
            <a:ext cx="6827100" cy="11793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4" name="Google Shape;334;p33"/>
          <p:cNvCxnSpPr/>
          <p:nvPr/>
        </p:nvCxnSpPr>
        <p:spPr>
          <a:xfrm flipH="1" rot="10800000">
            <a:off x="3184775" y="710200"/>
            <a:ext cx="6544800" cy="27555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5" name="Google Shape;335;p33"/>
          <p:cNvCxnSpPr/>
          <p:nvPr/>
        </p:nvCxnSpPr>
        <p:spPr>
          <a:xfrm flipH="1" rot="10800000">
            <a:off x="3358825" y="2452675"/>
            <a:ext cx="6305700" cy="14073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6" name="Google Shape;336;p33"/>
          <p:cNvCxnSpPr/>
          <p:nvPr/>
        </p:nvCxnSpPr>
        <p:spPr>
          <a:xfrm flipH="1" rot="10800000">
            <a:off x="2687750" y="1327200"/>
            <a:ext cx="5201700" cy="29187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37" name="Google Shape;33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7388" y="4420853"/>
            <a:ext cx="3351226" cy="218647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8" name="Google Shape;338;p33"/>
          <p:cNvCxnSpPr/>
          <p:nvPr/>
        </p:nvCxnSpPr>
        <p:spPr>
          <a:xfrm>
            <a:off x="2504125" y="4729725"/>
            <a:ext cx="4183800" cy="8079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Install Unity Editor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(Not for COESC Computers)</a:t>
            </a:r>
            <a:endParaRPr/>
          </a:p>
        </p:txBody>
      </p:sp>
      <p:sp>
        <p:nvSpPr>
          <p:cNvPr id="103" name="Google Shape;103;p14"/>
          <p:cNvSpPr txBox="1"/>
          <p:nvPr>
            <p:ph idx="1" type="body"/>
          </p:nvPr>
        </p:nvSpPr>
        <p:spPr>
          <a:xfrm>
            <a:off x="838200" y="1825625"/>
            <a:ext cx="554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Launch Unity Hub - It should prompt you to install Unity Editor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Add Android Build Support - If you already have Unity Installed, we will include instruction on how to add this later.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Agree to terms and install</a:t>
            </a:r>
            <a:endParaRPr sz="2500"/>
          </a:p>
        </p:txBody>
      </p:sp>
      <p:pic>
        <p:nvPicPr>
          <p:cNvPr id="104" name="Google Shape;10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8100" y="1493700"/>
            <a:ext cx="4338651" cy="256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425" y="2766625"/>
            <a:ext cx="4157500" cy="284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8100" y="4369171"/>
            <a:ext cx="4609100" cy="234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a New Project</a:t>
            </a:r>
            <a:endParaRPr/>
          </a:p>
        </p:txBody>
      </p:sp>
      <p:sp>
        <p:nvSpPr>
          <p:cNvPr id="112" name="Google Shape;112;p15"/>
          <p:cNvSpPr txBox="1"/>
          <p:nvPr>
            <p:ph idx="1" type="body"/>
          </p:nvPr>
        </p:nvSpPr>
        <p:spPr>
          <a:xfrm>
            <a:off x="838200" y="1825625"/>
            <a:ext cx="554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Click "New project"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Click "Universal 3D"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Give your project a name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Click "Create project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Unity Editor should Launch</a:t>
            </a:r>
            <a:endParaRPr sz="2500"/>
          </a:p>
        </p:txBody>
      </p:sp>
      <p:pic>
        <p:nvPicPr>
          <p:cNvPr id="113" name="Google Shape;11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6113" y="985725"/>
            <a:ext cx="5244674" cy="1613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15"/>
          <p:cNvCxnSpPr/>
          <p:nvPr/>
        </p:nvCxnSpPr>
        <p:spPr>
          <a:xfrm>
            <a:off x="9924325" y="677650"/>
            <a:ext cx="1244700" cy="541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5" name="Google Shape;11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6125" y="2686875"/>
            <a:ext cx="5076599" cy="2943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6" name="Google Shape;116;p15"/>
          <p:cNvCxnSpPr/>
          <p:nvPr/>
        </p:nvCxnSpPr>
        <p:spPr>
          <a:xfrm flipH="1" rot="10800000">
            <a:off x="8961000" y="4866525"/>
            <a:ext cx="1299000" cy="11040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6504825" y="3384450"/>
            <a:ext cx="1244700" cy="541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8" name="Google Shape;118;p15"/>
          <p:cNvCxnSpPr/>
          <p:nvPr/>
        </p:nvCxnSpPr>
        <p:spPr>
          <a:xfrm flipH="1" rot="10800000">
            <a:off x="9708700" y="5629900"/>
            <a:ext cx="1299000" cy="11040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Install Oculus Link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(Not for COESC Computers)</a:t>
            </a:r>
            <a:endParaRPr/>
          </a:p>
        </p:txBody>
      </p:sp>
      <p:sp>
        <p:nvSpPr>
          <p:cNvPr id="124" name="Google Shape;124;p16"/>
          <p:cNvSpPr txBox="1"/>
          <p:nvPr>
            <p:ph idx="1" type="body"/>
          </p:nvPr>
        </p:nvSpPr>
        <p:spPr>
          <a:xfrm>
            <a:off x="838200" y="1825625"/>
            <a:ext cx="73002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Go to the </a:t>
            </a:r>
            <a:r>
              <a:rPr lang="en-US" sz="2500" u="sng">
                <a:solidFill>
                  <a:schemeClr val="hlink"/>
                </a:solidFill>
                <a:hlinkClick r:id="rId3"/>
              </a:rPr>
              <a:t>Meta Website</a:t>
            </a:r>
            <a:r>
              <a:rPr lang="en-US" sz="2500"/>
              <a:t> and download the Oculus Link App.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Run OculusSetup.exe from the downloads folder.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Click "Get Started", "Agree", "Install Now"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If necessary, create a Meta account, otherwise, login.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While here sign up as a Meta Quest Developer</a:t>
            </a:r>
            <a:endParaRPr sz="2500"/>
          </a:p>
        </p:txBody>
      </p:sp>
      <p:pic>
        <p:nvPicPr>
          <p:cNvPr id="125" name="Google Shape;12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9525" y="1593000"/>
            <a:ext cx="3278774" cy="27390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16"/>
          <p:cNvCxnSpPr/>
          <p:nvPr/>
        </p:nvCxnSpPr>
        <p:spPr>
          <a:xfrm>
            <a:off x="7077650" y="3167150"/>
            <a:ext cx="584400" cy="8658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Add Headset to Oculus Link</a:t>
            </a:r>
            <a:endParaRPr/>
          </a:p>
        </p:txBody>
      </p:sp>
      <p:sp>
        <p:nvSpPr>
          <p:cNvPr id="132" name="Google Shape;132;p17"/>
          <p:cNvSpPr txBox="1"/>
          <p:nvPr>
            <p:ph idx="1" type="body"/>
          </p:nvPr>
        </p:nvSpPr>
        <p:spPr>
          <a:xfrm>
            <a:off x="838200" y="1825625"/>
            <a:ext cx="554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Power on headset and connect it to the computer with the Link Cable (you need very good WiFi for AirLink, not recommended)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Select "Devices", "Add Headset"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Select Settings, General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Set Meta Quest as OpenXR Runtime</a:t>
            </a:r>
            <a:endParaRPr sz="2500"/>
          </a:p>
        </p:txBody>
      </p:sp>
      <p:pic>
        <p:nvPicPr>
          <p:cNvPr id="133" name="Google Shape;13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3900" y="1521900"/>
            <a:ext cx="5502300" cy="263013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4" name="Google Shape;134;p17"/>
          <p:cNvCxnSpPr>
            <a:endCxn id="133" idx="1"/>
          </p:cNvCxnSpPr>
          <p:nvPr/>
        </p:nvCxnSpPr>
        <p:spPr>
          <a:xfrm flipH="1" rot="10800000">
            <a:off x="5854500" y="2836966"/>
            <a:ext cx="779400" cy="13476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17"/>
          <p:cNvCxnSpPr/>
          <p:nvPr/>
        </p:nvCxnSpPr>
        <p:spPr>
          <a:xfrm flipH="1" rot="10800000">
            <a:off x="6049350" y="3946375"/>
            <a:ext cx="2218800" cy="2931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6" name="Google Shape;13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7300" y="4152025"/>
            <a:ext cx="4082440" cy="2553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Enable Developer Mode on Mobile 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(Not for COESC Headsets)</a:t>
            </a:r>
            <a:endParaRPr/>
          </a:p>
        </p:txBody>
      </p:sp>
      <p:sp>
        <p:nvSpPr>
          <p:cNvPr id="142" name="Google Shape;142;p18"/>
          <p:cNvSpPr txBox="1"/>
          <p:nvPr>
            <p:ph idx="1" type="body"/>
          </p:nvPr>
        </p:nvSpPr>
        <p:spPr>
          <a:xfrm>
            <a:off x="838200" y="1966350"/>
            <a:ext cx="554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Open the Mobile App associated with the headset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Open Headset settings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Select Developer Mode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Enable</a:t>
            </a:r>
            <a:endParaRPr sz="2500"/>
          </a:p>
        </p:txBody>
      </p:sp>
      <p:cxnSp>
        <p:nvCxnSpPr>
          <p:cNvPr id="143" name="Google Shape;143;p18"/>
          <p:cNvCxnSpPr/>
          <p:nvPr/>
        </p:nvCxnSpPr>
        <p:spPr>
          <a:xfrm flipH="1" rot="10800000">
            <a:off x="6460675" y="2628225"/>
            <a:ext cx="974100" cy="1839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4" name="Google Shape;14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2325" y="1205525"/>
            <a:ext cx="2542825" cy="311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5088" y="4387300"/>
            <a:ext cx="2485330" cy="2231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p18"/>
          <p:cNvCxnSpPr/>
          <p:nvPr/>
        </p:nvCxnSpPr>
        <p:spPr>
          <a:xfrm flipH="1" rot="10800000">
            <a:off x="6612225" y="5234475"/>
            <a:ext cx="3117300" cy="8010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Ensure Link is Enabled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 Headset</a:t>
            </a:r>
            <a:endParaRPr/>
          </a:p>
        </p:txBody>
      </p:sp>
      <p:sp>
        <p:nvSpPr>
          <p:cNvPr id="152" name="Google Shape;152;p19"/>
          <p:cNvSpPr txBox="1"/>
          <p:nvPr>
            <p:ph idx="1" type="body"/>
          </p:nvPr>
        </p:nvSpPr>
        <p:spPr>
          <a:xfrm>
            <a:off x="838200" y="1966350"/>
            <a:ext cx="554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Open Quick Settings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Select Settings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Select Link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Enable</a:t>
            </a:r>
            <a:endParaRPr sz="2500"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925" y="1116825"/>
            <a:ext cx="4372724" cy="351400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p19"/>
          <p:cNvCxnSpPr/>
          <p:nvPr/>
        </p:nvCxnSpPr>
        <p:spPr>
          <a:xfrm flipH="1" rot="10800000">
            <a:off x="4891200" y="4446925"/>
            <a:ext cx="974100" cy="1839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19"/>
          <p:cNvCxnSpPr/>
          <p:nvPr/>
        </p:nvCxnSpPr>
        <p:spPr>
          <a:xfrm rot="10800000">
            <a:off x="9285925" y="1857650"/>
            <a:ext cx="1461000" cy="9090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6" name="Google Shape;15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1938" y="3970579"/>
            <a:ext cx="4051752" cy="239872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Google Shape;157;p19"/>
          <p:cNvCxnSpPr/>
          <p:nvPr/>
        </p:nvCxnSpPr>
        <p:spPr>
          <a:xfrm flipH="1" rot="10800000">
            <a:off x="6796200" y="5513725"/>
            <a:ext cx="974100" cy="1839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Google Shape;158;p19"/>
          <p:cNvCxnSpPr/>
          <p:nvPr/>
        </p:nvCxnSpPr>
        <p:spPr>
          <a:xfrm>
            <a:off x="9686200" y="3545975"/>
            <a:ext cx="1537200" cy="10716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/>
          <p:nvPr>
            <p:ph type="title"/>
          </p:nvPr>
        </p:nvSpPr>
        <p:spPr>
          <a:xfrm>
            <a:off x="838200" y="353550"/>
            <a:ext cx="10515600" cy="129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Ensure Android Modules are Installed</a:t>
            </a:r>
            <a:endParaRPr/>
          </a:p>
        </p:txBody>
      </p:sp>
      <p:sp>
        <p:nvSpPr>
          <p:cNvPr id="164" name="Google Shape;164;p20"/>
          <p:cNvSpPr txBox="1"/>
          <p:nvPr>
            <p:ph idx="1" type="body"/>
          </p:nvPr>
        </p:nvSpPr>
        <p:spPr>
          <a:xfrm>
            <a:off x="838200" y="1966350"/>
            <a:ext cx="55467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In Unity Editor: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Select File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Build Profiles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Ensure Android is </a:t>
            </a:r>
            <a:br>
              <a:rPr lang="en-US" sz="2500"/>
            </a:br>
            <a:r>
              <a:rPr lang="en-US" sz="2500"/>
              <a:t>selectable</a:t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•"/>
            </a:pPr>
            <a:r>
              <a:rPr lang="en-US" sz="2500"/>
              <a:t>If not, install Android</a:t>
            </a:r>
            <a:br>
              <a:rPr lang="en-US" sz="2500"/>
            </a:br>
            <a:r>
              <a:rPr lang="en-US" sz="2500"/>
              <a:t>Build Support (Next Slide)</a:t>
            </a:r>
            <a:endParaRPr sz="2500"/>
          </a:p>
        </p:txBody>
      </p:sp>
      <p:cxnSp>
        <p:nvCxnSpPr>
          <p:cNvPr id="165" name="Google Shape;165;p20"/>
          <p:cNvCxnSpPr/>
          <p:nvPr/>
        </p:nvCxnSpPr>
        <p:spPr>
          <a:xfrm flipH="1" rot="10800000">
            <a:off x="4891200" y="4446925"/>
            <a:ext cx="974100" cy="1839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6" name="Google Shape;16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1204" y="1966350"/>
            <a:ext cx="5367021" cy="3394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7" name="Google Shape;167;p20"/>
          <p:cNvCxnSpPr/>
          <p:nvPr/>
        </p:nvCxnSpPr>
        <p:spPr>
          <a:xfrm rot="10800000">
            <a:off x="5649000" y="3286225"/>
            <a:ext cx="1147200" cy="24114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20"/>
          <p:cNvCxnSpPr/>
          <p:nvPr/>
        </p:nvCxnSpPr>
        <p:spPr>
          <a:xfrm flipH="1" rot="10800000">
            <a:off x="4350025" y="2030750"/>
            <a:ext cx="671100" cy="11364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20"/>
          <p:cNvCxnSpPr/>
          <p:nvPr/>
        </p:nvCxnSpPr>
        <p:spPr>
          <a:xfrm flipH="1">
            <a:off x="7586425" y="2919050"/>
            <a:ext cx="3312900" cy="616200"/>
          </a:xfrm>
          <a:prstGeom prst="straightConnector1">
            <a:avLst/>
          </a:prstGeom>
          <a:noFill/>
          <a:ln cap="flat" cmpd="sng" w="38100">
            <a:solidFill>
              <a:srgbClr val="BF9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